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4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97" r:id="rId3"/>
    <p:sldId id="392" r:id="rId4"/>
    <p:sldId id="401" r:id="rId5"/>
    <p:sldId id="393" r:id="rId6"/>
    <p:sldId id="409" r:id="rId7"/>
    <p:sldId id="410" r:id="rId8"/>
    <p:sldId id="394" r:id="rId9"/>
    <p:sldId id="395" r:id="rId10"/>
    <p:sldId id="403" r:id="rId11"/>
    <p:sldId id="402" r:id="rId12"/>
    <p:sldId id="398" r:id="rId13"/>
    <p:sldId id="396" r:id="rId14"/>
    <p:sldId id="408" r:id="rId15"/>
    <p:sldId id="400" r:id="rId16"/>
    <p:sldId id="399" r:id="rId17"/>
    <p:sldId id="418" r:id="rId18"/>
    <p:sldId id="416" r:id="rId19"/>
    <p:sldId id="417" r:id="rId20"/>
    <p:sldId id="412" r:id="rId21"/>
    <p:sldId id="419" r:id="rId22"/>
    <p:sldId id="414" r:id="rId23"/>
  </p:sldIdLst>
  <p:sldSz cx="12192000" cy="6858000"/>
  <p:notesSz cx="7099300" cy="10223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620D09-8E2C-CB40-BA25-11EAE57F0459}">
          <p14:sldIdLst>
            <p14:sldId id="256"/>
          </p14:sldIdLst>
        </p14:section>
        <p14:section name="Estudo de Viabilidade" id="{6124E84E-A100-1148-8CA2-7A62280E9E01}">
          <p14:sldIdLst>
            <p14:sldId id="397"/>
            <p14:sldId id="392"/>
            <p14:sldId id="401"/>
            <p14:sldId id="393"/>
            <p14:sldId id="409"/>
            <p14:sldId id="410"/>
            <p14:sldId id="394"/>
            <p14:sldId id="395"/>
            <p14:sldId id="403"/>
            <p14:sldId id="402"/>
            <p14:sldId id="398"/>
            <p14:sldId id="396"/>
            <p14:sldId id="408"/>
            <p14:sldId id="400"/>
            <p14:sldId id="399"/>
            <p14:sldId id="418"/>
            <p14:sldId id="416"/>
            <p14:sldId id="417"/>
            <p14:sldId id="412"/>
            <p14:sldId id="419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5915" autoAdjust="0"/>
  </p:normalViewPr>
  <p:slideViewPr>
    <p:cSldViewPr>
      <p:cViewPr varScale="1">
        <p:scale>
          <a:sx n="69" d="100"/>
          <a:sy n="69" d="100"/>
        </p:scale>
        <p:origin x="127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3220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USCIOLI TENORIO" userId="2a68b719-233e-46f9-8e9f-6b2a3c380c8f" providerId="ADAL" clId="{7F350E85-5CCD-4180-96AC-8F2F0DE759CD}"/>
    <pc:docChg chg="custSel addSld delSld modSld sldOrd modSection">
      <pc:chgData name="MARCELO BUSCIOLI TENORIO" userId="2a68b719-233e-46f9-8e9f-6b2a3c380c8f" providerId="ADAL" clId="{7F350E85-5CCD-4180-96AC-8F2F0DE759CD}" dt="2022-05-23T17:54:17.366" v="993" actId="1038"/>
      <pc:docMkLst>
        <pc:docMk/>
      </pc:docMkLst>
      <pc:sldChg chg="modSp mod">
        <pc:chgData name="MARCELO BUSCIOLI TENORIO" userId="2a68b719-233e-46f9-8e9f-6b2a3c380c8f" providerId="ADAL" clId="{7F350E85-5CCD-4180-96AC-8F2F0DE759CD}" dt="2022-05-23T17:22:57.391" v="483" actId="20577"/>
        <pc:sldMkLst>
          <pc:docMk/>
          <pc:sldMk cId="2215061885" sldId="400"/>
        </pc:sldMkLst>
        <pc:spChg chg="mod">
          <ac:chgData name="MARCELO BUSCIOLI TENORIO" userId="2a68b719-233e-46f9-8e9f-6b2a3c380c8f" providerId="ADAL" clId="{7F350E85-5CCD-4180-96AC-8F2F0DE759CD}" dt="2022-05-23T17:22:57.391" v="483" actId="20577"/>
          <ac:spMkLst>
            <pc:docMk/>
            <pc:sldMk cId="2215061885" sldId="400"/>
            <ac:spMk id="3" creationId="{00000000-0000-0000-0000-000000000000}"/>
          </ac:spMkLst>
        </pc:spChg>
      </pc:sldChg>
      <pc:sldChg chg="modSp mod">
        <pc:chgData name="MARCELO BUSCIOLI TENORIO" userId="2a68b719-233e-46f9-8e9f-6b2a3c380c8f" providerId="ADAL" clId="{7F350E85-5CCD-4180-96AC-8F2F0DE759CD}" dt="2021-08-23T19:14:06.038" v="330" actId="20577"/>
        <pc:sldMkLst>
          <pc:docMk/>
          <pc:sldMk cId="3519158775" sldId="412"/>
        </pc:sldMkLst>
        <pc:spChg chg="mod">
          <ac:chgData name="MARCELO BUSCIOLI TENORIO" userId="2a68b719-233e-46f9-8e9f-6b2a3c380c8f" providerId="ADAL" clId="{7F350E85-5CCD-4180-96AC-8F2F0DE759CD}" dt="2021-08-23T19:14:06.038" v="330" actId="20577"/>
          <ac:spMkLst>
            <pc:docMk/>
            <pc:sldMk cId="3519158775" sldId="412"/>
            <ac:spMk id="3" creationId="{00000000-0000-0000-0000-000000000000}"/>
          </ac:spMkLst>
        </pc:spChg>
      </pc:sldChg>
      <pc:sldChg chg="del">
        <pc:chgData name="MARCELO BUSCIOLI TENORIO" userId="2a68b719-233e-46f9-8e9f-6b2a3c380c8f" providerId="ADAL" clId="{7F350E85-5CCD-4180-96AC-8F2F0DE759CD}" dt="2022-05-23T17:51:15.350" v="773" actId="47"/>
        <pc:sldMkLst>
          <pc:docMk/>
          <pc:sldMk cId="1087773309" sldId="413"/>
        </pc:sldMkLst>
      </pc:sldChg>
      <pc:sldChg chg="modSp mod">
        <pc:chgData name="MARCELO BUSCIOLI TENORIO" userId="2a68b719-233e-46f9-8e9f-6b2a3c380c8f" providerId="ADAL" clId="{7F350E85-5CCD-4180-96AC-8F2F0DE759CD}" dt="2021-08-23T19:15:11.528" v="424" actId="20577"/>
        <pc:sldMkLst>
          <pc:docMk/>
          <pc:sldMk cId="1509274598" sldId="414"/>
        </pc:sldMkLst>
        <pc:spChg chg="mod">
          <ac:chgData name="MARCELO BUSCIOLI TENORIO" userId="2a68b719-233e-46f9-8e9f-6b2a3c380c8f" providerId="ADAL" clId="{7F350E85-5CCD-4180-96AC-8F2F0DE759CD}" dt="2021-08-23T19:15:11.528" v="424" actId="20577"/>
          <ac:spMkLst>
            <pc:docMk/>
            <pc:sldMk cId="1509274598" sldId="414"/>
            <ac:spMk id="3" creationId="{00000000-0000-0000-0000-000000000000}"/>
          </ac:spMkLst>
        </pc:spChg>
      </pc:sldChg>
      <pc:sldChg chg="modSp mod">
        <pc:chgData name="MARCELO BUSCIOLI TENORIO" userId="2a68b719-233e-46f9-8e9f-6b2a3c380c8f" providerId="ADAL" clId="{7F350E85-5CCD-4180-96AC-8F2F0DE759CD}" dt="2022-05-23T17:54:04.410" v="979" actId="1038"/>
        <pc:sldMkLst>
          <pc:docMk/>
          <pc:sldMk cId="487923913" sldId="416"/>
        </pc:sldMkLst>
        <pc:spChg chg="mod">
          <ac:chgData name="MARCELO BUSCIOLI TENORIO" userId="2a68b719-233e-46f9-8e9f-6b2a3c380c8f" providerId="ADAL" clId="{7F350E85-5CCD-4180-96AC-8F2F0DE759CD}" dt="2022-05-23T17:44:00.398" v="625" actId="1035"/>
          <ac:spMkLst>
            <pc:docMk/>
            <pc:sldMk cId="487923913" sldId="416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7F350E85-5CCD-4180-96AC-8F2F0DE759CD}" dt="2022-05-23T17:54:04.410" v="979" actId="1038"/>
          <ac:spMkLst>
            <pc:docMk/>
            <pc:sldMk cId="487923913" sldId="416"/>
            <ac:spMk id="7" creationId="{00000000-0000-0000-0000-000000000000}"/>
          </ac:spMkLst>
        </pc:spChg>
        <pc:graphicFrameChg chg="mod modGraphic">
          <ac:chgData name="MARCELO BUSCIOLI TENORIO" userId="2a68b719-233e-46f9-8e9f-6b2a3c380c8f" providerId="ADAL" clId="{7F350E85-5CCD-4180-96AC-8F2F0DE759CD}" dt="2022-05-23T17:54:00.351" v="968" actId="1038"/>
          <ac:graphicFrameMkLst>
            <pc:docMk/>
            <pc:sldMk cId="487923913" sldId="416"/>
            <ac:graphicFrameMk id="4" creationId="{00000000-0000-0000-0000-000000000000}"/>
          </ac:graphicFrameMkLst>
        </pc:graphicFrameChg>
      </pc:sldChg>
      <pc:sldChg chg="modSp mod">
        <pc:chgData name="MARCELO BUSCIOLI TENORIO" userId="2a68b719-233e-46f9-8e9f-6b2a3c380c8f" providerId="ADAL" clId="{7F350E85-5CCD-4180-96AC-8F2F0DE759CD}" dt="2021-08-23T19:12:39.903" v="263" actId="20577"/>
        <pc:sldMkLst>
          <pc:docMk/>
          <pc:sldMk cId="832685851" sldId="417"/>
        </pc:sldMkLst>
        <pc:spChg chg="mod">
          <ac:chgData name="MARCELO BUSCIOLI TENORIO" userId="2a68b719-233e-46f9-8e9f-6b2a3c380c8f" providerId="ADAL" clId="{7F350E85-5CCD-4180-96AC-8F2F0DE759CD}" dt="2021-08-23T19:12:39.903" v="263" actId="20577"/>
          <ac:spMkLst>
            <pc:docMk/>
            <pc:sldMk cId="832685851" sldId="417"/>
            <ac:spMk id="3" creationId="{00000000-0000-0000-0000-000000000000}"/>
          </ac:spMkLst>
        </pc:spChg>
      </pc:sldChg>
      <pc:sldChg chg="modSp mod">
        <pc:chgData name="MARCELO BUSCIOLI TENORIO" userId="2a68b719-233e-46f9-8e9f-6b2a3c380c8f" providerId="ADAL" clId="{7F350E85-5CCD-4180-96AC-8F2F0DE759CD}" dt="2021-08-23T19:11:20.580" v="151" actId="20577"/>
        <pc:sldMkLst>
          <pc:docMk/>
          <pc:sldMk cId="3858036955" sldId="418"/>
        </pc:sldMkLst>
        <pc:spChg chg="mod">
          <ac:chgData name="MARCELO BUSCIOLI TENORIO" userId="2a68b719-233e-46f9-8e9f-6b2a3c380c8f" providerId="ADAL" clId="{7F350E85-5CCD-4180-96AC-8F2F0DE759CD}" dt="2021-08-23T19:11:20.580" v="151" actId="20577"/>
          <ac:spMkLst>
            <pc:docMk/>
            <pc:sldMk cId="3858036955" sldId="418"/>
            <ac:spMk id="3" creationId="{00000000-0000-0000-0000-000000000000}"/>
          </ac:spMkLst>
        </pc:spChg>
      </pc:sldChg>
      <pc:sldChg chg="modSp add mod ord">
        <pc:chgData name="MARCELO BUSCIOLI TENORIO" userId="2a68b719-233e-46f9-8e9f-6b2a3c380c8f" providerId="ADAL" clId="{7F350E85-5CCD-4180-96AC-8F2F0DE759CD}" dt="2022-05-23T17:54:17.366" v="993" actId="1038"/>
        <pc:sldMkLst>
          <pc:docMk/>
          <pc:sldMk cId="1143002573" sldId="419"/>
        </pc:sldMkLst>
        <pc:spChg chg="mod">
          <ac:chgData name="MARCELO BUSCIOLI TENORIO" userId="2a68b719-233e-46f9-8e9f-6b2a3c380c8f" providerId="ADAL" clId="{7F350E85-5CCD-4180-96AC-8F2F0DE759CD}" dt="2022-05-23T17:51:23.755" v="788" actId="20577"/>
          <ac:spMkLst>
            <pc:docMk/>
            <pc:sldMk cId="1143002573" sldId="419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7F350E85-5CCD-4180-96AC-8F2F0DE759CD}" dt="2022-05-23T17:54:17.366" v="993" actId="1038"/>
          <ac:spMkLst>
            <pc:docMk/>
            <pc:sldMk cId="1143002573" sldId="419"/>
            <ac:spMk id="7" creationId="{00000000-0000-0000-0000-000000000000}"/>
          </ac:spMkLst>
        </pc:spChg>
        <pc:graphicFrameChg chg="mod modGraphic">
          <ac:chgData name="MARCELO BUSCIOLI TENORIO" userId="2a68b719-233e-46f9-8e9f-6b2a3c380c8f" providerId="ADAL" clId="{7F350E85-5CCD-4180-96AC-8F2F0DE759CD}" dt="2022-05-23T17:54:14.098" v="988" actId="1038"/>
          <ac:graphicFrameMkLst>
            <pc:docMk/>
            <pc:sldMk cId="1143002573" sldId="419"/>
            <ac:graphicFrameMk id="4" creationId="{00000000-0000-0000-0000-000000000000}"/>
          </ac:graphicFrameMkLst>
        </pc:graphicFrameChg>
      </pc:sldChg>
    </pc:docChg>
  </pc:docChgLst>
  <pc:docChgLst>
    <pc:chgData name="Marcelo B. Tenorio - Fatec" userId="2a68b719-233e-46f9-8e9f-6b2a3c380c8f" providerId="ADAL" clId="{BE7749F0-CCAC-4BA6-A735-0D0AD10C32FA}"/>
    <pc:docChg chg="modSld">
      <pc:chgData name="Marcelo B. Tenorio - Fatec" userId="2a68b719-233e-46f9-8e9f-6b2a3c380c8f" providerId="ADAL" clId="{BE7749F0-CCAC-4BA6-A735-0D0AD10C32FA}" dt="2019-05-21T18:36:32.914" v="21" actId="20577"/>
      <pc:docMkLst>
        <pc:docMk/>
      </pc:docMkLst>
      <pc:sldChg chg="addSp modSp">
        <pc:chgData name="Marcelo B. Tenorio - Fatec" userId="2a68b719-233e-46f9-8e9f-6b2a3c380c8f" providerId="ADAL" clId="{BE7749F0-CCAC-4BA6-A735-0D0AD10C32FA}" dt="2019-05-21T18:36:32.914" v="21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BE7749F0-CCAC-4BA6-A735-0D0AD10C32FA}" dt="2019-05-21T18:36:32.914" v="21" actId="20577"/>
          <ac:spMkLst>
            <pc:docMk/>
            <pc:sldMk cId="0" sldId="256"/>
            <ac:spMk id="3" creationId="{1FB73CC9-9ADA-4AF6-9CE5-CCEB331FD979}"/>
          </ac:spMkLst>
        </pc:spChg>
      </pc:sldChg>
    </pc:docChg>
  </pc:docChgLst>
  <pc:docChgLst>
    <pc:chgData name="MARCELO BUSCIOLI TENORIO" userId="2a68b719-233e-46f9-8e9f-6b2a3c380c8f" providerId="ADAL" clId="{26A8A612-8E61-4110-8C80-76A9F7EC8A3C}"/>
    <pc:docChg chg="delSld modSld modSection">
      <pc:chgData name="MARCELO BUSCIOLI TENORIO" userId="2a68b719-233e-46f9-8e9f-6b2a3c380c8f" providerId="ADAL" clId="{26A8A612-8E61-4110-8C80-76A9F7EC8A3C}" dt="2020-06-03T21:31:16.822" v="216" actId="2696"/>
      <pc:docMkLst>
        <pc:docMk/>
      </pc:docMkLst>
      <pc:sldChg chg="modSp">
        <pc:chgData name="MARCELO BUSCIOLI TENORIO" userId="2a68b719-233e-46f9-8e9f-6b2a3c380c8f" providerId="ADAL" clId="{26A8A612-8E61-4110-8C80-76A9F7EC8A3C}" dt="2020-06-03T21:30:58.388" v="185" actId="20577"/>
        <pc:sldMkLst>
          <pc:docMk/>
          <pc:sldMk cId="3519158775" sldId="412"/>
        </pc:sldMkLst>
        <pc:spChg chg="mod">
          <ac:chgData name="MARCELO BUSCIOLI TENORIO" userId="2a68b719-233e-46f9-8e9f-6b2a3c380c8f" providerId="ADAL" clId="{26A8A612-8E61-4110-8C80-76A9F7EC8A3C}" dt="2020-06-03T21:30:58.388" v="185" actId="20577"/>
          <ac:spMkLst>
            <pc:docMk/>
            <pc:sldMk cId="3519158775" sldId="412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26A8A612-8E61-4110-8C80-76A9F7EC8A3C}" dt="2020-06-03T21:31:03.514" v="200" actId="20577"/>
        <pc:sldMkLst>
          <pc:docMk/>
          <pc:sldMk cId="1087773309" sldId="413"/>
        </pc:sldMkLst>
        <pc:spChg chg="mod">
          <ac:chgData name="MARCELO BUSCIOLI TENORIO" userId="2a68b719-233e-46f9-8e9f-6b2a3c380c8f" providerId="ADAL" clId="{26A8A612-8E61-4110-8C80-76A9F7EC8A3C}" dt="2020-06-03T21:31:03.514" v="200" actId="20577"/>
          <ac:spMkLst>
            <pc:docMk/>
            <pc:sldMk cId="1087773309" sldId="413"/>
            <ac:spMk id="2" creationId="{00000000-0000-0000-0000-000000000000}"/>
          </ac:spMkLst>
        </pc:spChg>
        <pc:graphicFrameChg chg="modGraphic">
          <ac:chgData name="MARCELO BUSCIOLI TENORIO" userId="2a68b719-233e-46f9-8e9f-6b2a3c380c8f" providerId="ADAL" clId="{26A8A612-8E61-4110-8C80-76A9F7EC8A3C}" dt="2020-06-03T21:29:25.213" v="125" actId="20577"/>
          <ac:graphicFrameMkLst>
            <pc:docMk/>
            <pc:sldMk cId="1087773309" sldId="413"/>
            <ac:graphicFrameMk id="4" creationId="{00000000-0000-0000-0000-000000000000}"/>
          </ac:graphicFrameMkLst>
        </pc:graphicFrameChg>
      </pc:sldChg>
      <pc:sldChg chg="modSp">
        <pc:chgData name="MARCELO BUSCIOLI TENORIO" userId="2a68b719-233e-46f9-8e9f-6b2a3c380c8f" providerId="ADAL" clId="{26A8A612-8E61-4110-8C80-76A9F7EC8A3C}" dt="2020-06-03T21:31:07.774" v="215" actId="20577"/>
        <pc:sldMkLst>
          <pc:docMk/>
          <pc:sldMk cId="1509274598" sldId="414"/>
        </pc:sldMkLst>
        <pc:spChg chg="mod">
          <ac:chgData name="MARCELO BUSCIOLI TENORIO" userId="2a68b719-233e-46f9-8e9f-6b2a3c380c8f" providerId="ADAL" clId="{26A8A612-8E61-4110-8C80-76A9F7EC8A3C}" dt="2020-06-03T21:31:07.774" v="215" actId="20577"/>
          <ac:spMkLst>
            <pc:docMk/>
            <pc:sldMk cId="1509274598" sldId="414"/>
            <ac:spMk id="2" creationId="{00000000-0000-0000-0000-000000000000}"/>
          </ac:spMkLst>
        </pc:spChg>
      </pc:sldChg>
      <pc:sldChg chg="del">
        <pc:chgData name="MARCELO BUSCIOLI TENORIO" userId="2a68b719-233e-46f9-8e9f-6b2a3c380c8f" providerId="ADAL" clId="{26A8A612-8E61-4110-8C80-76A9F7EC8A3C}" dt="2020-06-03T21:31:16.822" v="216" actId="2696"/>
        <pc:sldMkLst>
          <pc:docMk/>
          <pc:sldMk cId="1603523358" sldId="415"/>
        </pc:sldMkLst>
      </pc:sldChg>
      <pc:sldChg chg="modSp">
        <pc:chgData name="MARCELO BUSCIOLI TENORIO" userId="2a68b719-233e-46f9-8e9f-6b2a3c380c8f" providerId="ADAL" clId="{26A8A612-8E61-4110-8C80-76A9F7EC8A3C}" dt="2020-06-03T21:30:47.421" v="155" actId="20577"/>
        <pc:sldMkLst>
          <pc:docMk/>
          <pc:sldMk cId="487923913" sldId="416"/>
        </pc:sldMkLst>
        <pc:spChg chg="mod">
          <ac:chgData name="MARCELO BUSCIOLI TENORIO" userId="2a68b719-233e-46f9-8e9f-6b2a3c380c8f" providerId="ADAL" clId="{26A8A612-8E61-4110-8C80-76A9F7EC8A3C}" dt="2020-06-03T21:30:47.421" v="155" actId="20577"/>
          <ac:spMkLst>
            <pc:docMk/>
            <pc:sldMk cId="487923913" sldId="416"/>
            <ac:spMk id="2" creationId="{00000000-0000-0000-0000-000000000000}"/>
          </ac:spMkLst>
        </pc:spChg>
        <pc:graphicFrameChg chg="modGraphic">
          <ac:chgData name="MARCELO BUSCIOLI TENORIO" userId="2a68b719-233e-46f9-8e9f-6b2a3c380c8f" providerId="ADAL" clId="{26A8A612-8E61-4110-8C80-76A9F7EC8A3C}" dt="2020-06-03T21:29:05.027" v="90" actId="20577"/>
          <ac:graphicFrameMkLst>
            <pc:docMk/>
            <pc:sldMk cId="487923913" sldId="416"/>
            <ac:graphicFrameMk id="4" creationId="{00000000-0000-0000-0000-000000000000}"/>
          </ac:graphicFrameMkLst>
        </pc:graphicFrameChg>
      </pc:sldChg>
      <pc:sldChg chg="modSp">
        <pc:chgData name="MARCELO BUSCIOLI TENORIO" userId="2a68b719-233e-46f9-8e9f-6b2a3c380c8f" providerId="ADAL" clId="{26A8A612-8E61-4110-8C80-76A9F7EC8A3C}" dt="2020-06-03T21:30:52.360" v="170" actId="20577"/>
        <pc:sldMkLst>
          <pc:docMk/>
          <pc:sldMk cId="832685851" sldId="417"/>
        </pc:sldMkLst>
        <pc:spChg chg="mod">
          <ac:chgData name="MARCELO BUSCIOLI TENORIO" userId="2a68b719-233e-46f9-8e9f-6b2a3c380c8f" providerId="ADAL" clId="{26A8A612-8E61-4110-8C80-76A9F7EC8A3C}" dt="2020-06-03T21:30:52.360" v="170" actId="20577"/>
          <ac:spMkLst>
            <pc:docMk/>
            <pc:sldMk cId="832685851" sldId="417"/>
            <ac:spMk id="2" creationId="{00000000-0000-0000-0000-000000000000}"/>
          </ac:spMkLst>
        </pc:spChg>
      </pc:sldChg>
      <pc:sldChg chg="modSp">
        <pc:chgData name="MARCELO BUSCIOLI TENORIO" userId="2a68b719-233e-46f9-8e9f-6b2a3c380c8f" providerId="ADAL" clId="{26A8A612-8E61-4110-8C80-76A9F7EC8A3C}" dt="2020-06-03T21:30:42.844" v="140" actId="20577"/>
        <pc:sldMkLst>
          <pc:docMk/>
          <pc:sldMk cId="3858036955" sldId="418"/>
        </pc:sldMkLst>
        <pc:spChg chg="mod">
          <ac:chgData name="MARCELO BUSCIOLI TENORIO" userId="2a68b719-233e-46f9-8e9f-6b2a3c380c8f" providerId="ADAL" clId="{26A8A612-8E61-4110-8C80-76A9F7EC8A3C}" dt="2020-06-03T21:30:42.844" v="140" actId="20577"/>
          <ac:spMkLst>
            <pc:docMk/>
            <pc:sldMk cId="3858036955" sldId="418"/>
            <ac:spMk id="2" creationId="{00000000-0000-0000-0000-000000000000}"/>
          </ac:spMkLst>
        </pc:spChg>
      </pc:sldChg>
    </pc:docChg>
  </pc:docChgLst>
  <pc:docChgLst>
    <pc:chgData name="Marcelo B. Tenorio" userId="2a68b719-233e-46f9-8e9f-6b2a3c380c8f" providerId="ADAL" clId="{954056E2-5D3F-4C6C-A559-505A75994AE5}"/>
    <pc:docChg chg="custSel delSld modSld sldOrd modSection">
      <pc:chgData name="Marcelo B. Tenorio" userId="2a68b719-233e-46f9-8e9f-6b2a3c380c8f" providerId="ADAL" clId="{954056E2-5D3F-4C6C-A559-505A75994AE5}" dt="2019-10-16T18:29:46.789" v="881" actId="20577"/>
      <pc:docMkLst>
        <pc:docMk/>
      </pc:docMkLst>
      <pc:sldChg chg="modSp">
        <pc:chgData name="Marcelo B. Tenorio" userId="2a68b719-233e-46f9-8e9f-6b2a3c380c8f" providerId="ADAL" clId="{954056E2-5D3F-4C6C-A559-505A75994AE5}" dt="2019-10-16T17:59:16.782" v="40" actId="115"/>
        <pc:sldMkLst>
          <pc:docMk/>
          <pc:sldMk cId="1950791315" sldId="396"/>
        </pc:sldMkLst>
        <pc:spChg chg="mod">
          <ac:chgData name="Marcelo B. Tenorio" userId="2a68b719-233e-46f9-8e9f-6b2a3c380c8f" providerId="ADAL" clId="{954056E2-5D3F-4C6C-A559-505A75994AE5}" dt="2019-10-16T17:59:16.782" v="40" actId="115"/>
          <ac:spMkLst>
            <pc:docMk/>
            <pc:sldMk cId="1950791315" sldId="396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7:57:56.038" v="38" actId="20577"/>
        <pc:sldMkLst>
          <pc:docMk/>
          <pc:sldMk cId="4134959671" sldId="398"/>
        </pc:sldMkLst>
        <pc:spChg chg="mod">
          <ac:chgData name="Marcelo B. Tenorio" userId="2a68b719-233e-46f9-8e9f-6b2a3c380c8f" providerId="ADAL" clId="{954056E2-5D3F-4C6C-A559-505A75994AE5}" dt="2019-10-16T17:57:56.038" v="38" actId="20577"/>
          <ac:spMkLst>
            <pc:docMk/>
            <pc:sldMk cId="4134959671" sldId="398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7:57:09.690" v="37" actId="20577"/>
        <pc:sldMkLst>
          <pc:docMk/>
          <pc:sldMk cId="2768792119" sldId="402"/>
        </pc:sldMkLst>
        <pc:spChg chg="mod">
          <ac:chgData name="Marcelo B. Tenorio" userId="2a68b719-233e-46f9-8e9f-6b2a3c380c8f" providerId="ADAL" clId="{954056E2-5D3F-4C6C-A559-505A75994AE5}" dt="2019-10-16T17:57:09.690" v="37" actId="20577"/>
          <ac:spMkLst>
            <pc:docMk/>
            <pc:sldMk cId="2768792119" sldId="402"/>
            <ac:spMk id="3" creationId="{00000000-0000-0000-0000-000000000000}"/>
          </ac:spMkLst>
        </pc:spChg>
      </pc:sldChg>
      <pc:sldChg chg="modSp del">
        <pc:chgData name="Marcelo B. Tenorio" userId="2a68b719-233e-46f9-8e9f-6b2a3c380c8f" providerId="ADAL" clId="{954056E2-5D3F-4C6C-A559-505A75994AE5}" dt="2019-10-16T17:51:39.093" v="13" actId="47"/>
        <pc:sldMkLst>
          <pc:docMk/>
          <pc:sldMk cId="584863256" sldId="404"/>
        </pc:sldMkLst>
        <pc:spChg chg="mod">
          <ac:chgData name="Marcelo B. Tenorio" userId="2a68b719-233e-46f9-8e9f-6b2a3c380c8f" providerId="ADAL" clId="{954056E2-5D3F-4C6C-A559-505A75994AE5}" dt="2019-10-16T17:50:06.079" v="12" actId="20577"/>
          <ac:spMkLst>
            <pc:docMk/>
            <pc:sldMk cId="584863256" sldId="404"/>
            <ac:spMk id="2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7:59:44.091" v="41" actId="20577"/>
        <pc:sldMkLst>
          <pc:docMk/>
          <pc:sldMk cId="3178587010" sldId="408"/>
        </pc:sldMkLst>
        <pc:spChg chg="mod">
          <ac:chgData name="Marcelo B. Tenorio" userId="2a68b719-233e-46f9-8e9f-6b2a3c380c8f" providerId="ADAL" clId="{954056E2-5D3F-4C6C-A559-505A75994AE5}" dt="2019-10-16T17:59:44.091" v="41" actId="20577"/>
          <ac:spMkLst>
            <pc:docMk/>
            <pc:sldMk cId="3178587010" sldId="408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7:58:41.643" v="39" actId="115"/>
        <pc:sldMkLst>
          <pc:docMk/>
          <pc:sldMk cId="7312581" sldId="410"/>
        </pc:sldMkLst>
        <pc:spChg chg="mod">
          <ac:chgData name="Marcelo B. Tenorio" userId="2a68b719-233e-46f9-8e9f-6b2a3c380c8f" providerId="ADAL" clId="{954056E2-5D3F-4C6C-A559-505A75994AE5}" dt="2019-10-16T17:58:41.643" v="39" actId="115"/>
          <ac:spMkLst>
            <pc:docMk/>
            <pc:sldMk cId="7312581" sldId="410"/>
            <ac:spMk id="3" creationId="{00000000-0000-0000-0000-000000000000}"/>
          </ac:spMkLst>
        </pc:spChg>
      </pc:sldChg>
      <pc:sldChg chg="modSp del">
        <pc:chgData name="Marcelo B. Tenorio" userId="2a68b719-233e-46f9-8e9f-6b2a3c380c8f" providerId="ADAL" clId="{954056E2-5D3F-4C6C-A559-505A75994AE5}" dt="2019-10-16T17:50:02.682" v="6" actId="47"/>
        <pc:sldMkLst>
          <pc:docMk/>
          <pc:sldMk cId="1945123680" sldId="411"/>
        </pc:sldMkLst>
        <pc:spChg chg="mod">
          <ac:chgData name="Marcelo B. Tenorio" userId="2a68b719-233e-46f9-8e9f-6b2a3c380c8f" providerId="ADAL" clId="{954056E2-5D3F-4C6C-A559-505A75994AE5}" dt="2019-10-16T17:49:34.550" v="5" actId="20577"/>
          <ac:spMkLst>
            <pc:docMk/>
            <pc:sldMk cId="1945123680" sldId="411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8:07:09.665" v="214" actId="20577"/>
        <pc:sldMkLst>
          <pc:docMk/>
          <pc:sldMk cId="3519158775" sldId="412"/>
        </pc:sldMkLst>
        <pc:spChg chg="mod">
          <ac:chgData name="Marcelo B. Tenorio" userId="2a68b719-233e-46f9-8e9f-6b2a3c380c8f" providerId="ADAL" clId="{954056E2-5D3F-4C6C-A559-505A75994AE5}" dt="2019-10-16T18:07:09.665" v="214" actId="20577"/>
          <ac:spMkLst>
            <pc:docMk/>
            <pc:sldMk cId="3519158775" sldId="412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8:25:29.216" v="739" actId="14100"/>
        <pc:sldMkLst>
          <pc:docMk/>
          <pc:sldMk cId="1087773309" sldId="413"/>
        </pc:sldMkLst>
        <pc:spChg chg="mod">
          <ac:chgData name="Marcelo B. Tenorio" userId="2a68b719-233e-46f9-8e9f-6b2a3c380c8f" providerId="ADAL" clId="{954056E2-5D3F-4C6C-A559-505A75994AE5}" dt="2019-10-16T18:23:50.096" v="720" actId="1076"/>
          <ac:spMkLst>
            <pc:docMk/>
            <pc:sldMk cId="1087773309" sldId="413"/>
            <ac:spMk id="7" creationId="{00000000-0000-0000-0000-000000000000}"/>
          </ac:spMkLst>
        </pc:spChg>
        <pc:graphicFrameChg chg="mod modGraphic">
          <ac:chgData name="Marcelo B. Tenorio" userId="2a68b719-233e-46f9-8e9f-6b2a3c380c8f" providerId="ADAL" clId="{954056E2-5D3F-4C6C-A559-505A75994AE5}" dt="2019-10-16T18:25:29.216" v="739" actId="14100"/>
          <ac:graphicFrameMkLst>
            <pc:docMk/>
            <pc:sldMk cId="1087773309" sldId="413"/>
            <ac:graphicFrameMk id="4" creationId="{00000000-0000-0000-0000-000000000000}"/>
          </ac:graphicFrameMkLst>
        </pc:graphicFrameChg>
      </pc:sldChg>
      <pc:sldChg chg="modSp">
        <pc:chgData name="Marcelo B. Tenorio" userId="2a68b719-233e-46f9-8e9f-6b2a3c380c8f" providerId="ADAL" clId="{954056E2-5D3F-4C6C-A559-505A75994AE5}" dt="2019-10-16T18:29:46.789" v="881" actId="20577"/>
        <pc:sldMkLst>
          <pc:docMk/>
          <pc:sldMk cId="1509274598" sldId="414"/>
        </pc:sldMkLst>
        <pc:spChg chg="mod">
          <ac:chgData name="Marcelo B. Tenorio" userId="2a68b719-233e-46f9-8e9f-6b2a3c380c8f" providerId="ADAL" clId="{954056E2-5D3F-4C6C-A559-505A75994AE5}" dt="2019-10-16T18:29:46.789" v="881" actId="20577"/>
          <ac:spMkLst>
            <pc:docMk/>
            <pc:sldMk cId="1509274598" sldId="414"/>
            <ac:spMk id="3" creationId="{00000000-0000-0000-0000-000000000000}"/>
          </ac:spMkLst>
        </pc:spChg>
      </pc:sldChg>
      <pc:sldChg chg="ord">
        <pc:chgData name="Marcelo B. Tenorio" userId="2a68b719-233e-46f9-8e9f-6b2a3c380c8f" providerId="ADAL" clId="{954056E2-5D3F-4C6C-A559-505A75994AE5}" dt="2019-10-16T18:02:15.211" v="43"/>
        <pc:sldMkLst>
          <pc:docMk/>
          <pc:sldMk cId="1603523358" sldId="415"/>
        </pc:sldMkLst>
      </pc:sldChg>
      <pc:sldChg chg="modSp">
        <pc:chgData name="Marcelo B. Tenorio" userId="2a68b719-233e-46f9-8e9f-6b2a3c380c8f" providerId="ADAL" clId="{954056E2-5D3F-4C6C-A559-505A75994AE5}" dt="2019-10-16T18:16:04.024" v="538" actId="20577"/>
        <pc:sldMkLst>
          <pc:docMk/>
          <pc:sldMk cId="487923913" sldId="416"/>
        </pc:sldMkLst>
        <pc:spChg chg="mod">
          <ac:chgData name="Marcelo B. Tenorio" userId="2a68b719-233e-46f9-8e9f-6b2a3c380c8f" providerId="ADAL" clId="{954056E2-5D3F-4C6C-A559-505A75994AE5}" dt="2019-10-16T18:15:17.484" v="536" actId="1076"/>
          <ac:spMkLst>
            <pc:docMk/>
            <pc:sldMk cId="487923913" sldId="416"/>
            <ac:spMk id="7" creationId="{00000000-0000-0000-0000-000000000000}"/>
          </ac:spMkLst>
        </pc:spChg>
        <pc:graphicFrameChg chg="mod modGraphic">
          <ac:chgData name="Marcelo B. Tenorio" userId="2a68b719-233e-46f9-8e9f-6b2a3c380c8f" providerId="ADAL" clId="{954056E2-5D3F-4C6C-A559-505A75994AE5}" dt="2019-10-16T18:16:04.024" v="538" actId="20577"/>
          <ac:graphicFrameMkLst>
            <pc:docMk/>
            <pc:sldMk cId="487923913" sldId="416"/>
            <ac:graphicFrameMk id="4" creationId="{00000000-0000-0000-0000-000000000000}"/>
          </ac:graphicFrameMkLst>
        </pc:graphicFrameChg>
      </pc:sldChg>
      <pc:sldChg chg="modSp">
        <pc:chgData name="Marcelo B. Tenorio" userId="2a68b719-233e-46f9-8e9f-6b2a3c380c8f" providerId="ADAL" clId="{954056E2-5D3F-4C6C-A559-505A75994AE5}" dt="2019-10-16T18:28:57.619" v="875" actId="20577"/>
        <pc:sldMkLst>
          <pc:docMk/>
          <pc:sldMk cId="832685851" sldId="417"/>
        </pc:sldMkLst>
        <pc:spChg chg="mod">
          <ac:chgData name="Marcelo B. Tenorio" userId="2a68b719-233e-46f9-8e9f-6b2a3c380c8f" providerId="ADAL" clId="{954056E2-5D3F-4C6C-A559-505A75994AE5}" dt="2019-10-16T18:28:57.619" v="875" actId="20577"/>
          <ac:spMkLst>
            <pc:docMk/>
            <pc:sldMk cId="832685851" sldId="417"/>
            <ac:spMk id="3" creationId="{00000000-0000-0000-0000-000000000000}"/>
          </ac:spMkLst>
        </pc:spChg>
      </pc:sldChg>
      <pc:sldChg chg="modSp">
        <pc:chgData name="Marcelo B. Tenorio" userId="2a68b719-233e-46f9-8e9f-6b2a3c380c8f" providerId="ADAL" clId="{954056E2-5D3F-4C6C-A559-505A75994AE5}" dt="2019-10-16T18:11:02.790" v="415" actId="20577"/>
        <pc:sldMkLst>
          <pc:docMk/>
          <pc:sldMk cId="3858036955" sldId="418"/>
        </pc:sldMkLst>
        <pc:spChg chg="mod">
          <ac:chgData name="Marcelo B. Tenorio" userId="2a68b719-233e-46f9-8e9f-6b2a3c380c8f" providerId="ADAL" clId="{954056E2-5D3F-4C6C-A559-505A75994AE5}" dt="2019-10-16T18:11:02.790" v="415" actId="20577"/>
          <ac:spMkLst>
            <pc:docMk/>
            <pc:sldMk cId="3858036955" sldId="41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60" cy="51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541" y="0"/>
            <a:ext cx="3077759" cy="51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52590"/>
            <a:ext cx="3077760" cy="4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541" y="9752590"/>
            <a:ext cx="3077759" cy="4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10650852-AE11-4CEF-929B-3C49CC5F2E5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0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717" cy="50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8583" y="0"/>
            <a:ext cx="3040717" cy="50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95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55650"/>
            <a:ext cx="6858000" cy="3859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730" y="4866666"/>
            <a:ext cx="5227842" cy="461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33332"/>
            <a:ext cx="3040717" cy="50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8583" y="9733332"/>
            <a:ext cx="3040717" cy="50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40BAB663-4546-41F3-A990-C4AEF57BE7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610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Tenorio</a:t>
            </a:r>
            <a:endParaRPr lang="en-US" sz="2800" dirty="0">
              <a:solidFill>
                <a:schemeClr val="accent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52CC-8D4A-44B1-AEB2-5C70715287F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77192-D49C-4835-8655-BC3F3CEB283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85585-25ED-45BD-8CD2-445B3A18F1F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877E9-8D3A-42EE-85FD-1E45CE73BE0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AE257-E2CB-423A-83C2-97AFA9FC935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73CC9-9ADA-4AF6-9CE5-CCEB331FD9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Estudo</a:t>
            </a:r>
            <a:r>
              <a:rPr lang="en-US" dirty="0"/>
              <a:t> de </a:t>
            </a:r>
            <a:r>
              <a:rPr lang="en-US"/>
              <a:t>Viabilidade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Estrutura do Documento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estudo de viabilidade consiste, </a:t>
            </a:r>
            <a:r>
              <a:rPr lang="pt-BR" dirty="0">
                <a:solidFill>
                  <a:srgbClr val="800000"/>
                </a:solidFill>
              </a:rPr>
              <a:t>na prática</a:t>
            </a:r>
            <a:r>
              <a:rPr lang="pt-BR" dirty="0"/>
              <a:t>, de um </a:t>
            </a:r>
            <a:r>
              <a:rPr lang="pt-BR" dirty="0">
                <a:solidFill>
                  <a:srgbClr val="800000"/>
                </a:solidFill>
              </a:rPr>
              <a:t>documento</a:t>
            </a:r>
            <a:r>
              <a:rPr lang="pt-BR" dirty="0"/>
              <a:t> que, de maneira geral, </a:t>
            </a:r>
            <a:r>
              <a:rPr lang="pt-BR" dirty="0">
                <a:solidFill>
                  <a:srgbClr val="800000"/>
                </a:solidFill>
              </a:rPr>
              <a:t>descreve</a:t>
            </a:r>
            <a:r>
              <a:rPr lang="pt-BR" dirty="0"/>
              <a:t> o </a:t>
            </a:r>
            <a:r>
              <a:rPr lang="pt-BR" dirty="0">
                <a:solidFill>
                  <a:srgbClr val="800000"/>
                </a:solidFill>
              </a:rPr>
              <a:t>problema</a:t>
            </a:r>
            <a:r>
              <a:rPr lang="pt-BR" dirty="0"/>
              <a:t> a ser tratado, a </a:t>
            </a:r>
            <a:r>
              <a:rPr lang="pt-BR" dirty="0">
                <a:solidFill>
                  <a:srgbClr val="800000"/>
                </a:solidFill>
              </a:rPr>
              <a:t>organização</a:t>
            </a:r>
            <a:r>
              <a:rPr lang="pt-BR" dirty="0"/>
              <a:t> (empresa) para a qual se destina o software, e as mais variadas soluções acompanhadas de </a:t>
            </a:r>
            <a:r>
              <a:rPr lang="pt-BR" dirty="0">
                <a:solidFill>
                  <a:srgbClr val="800000"/>
                </a:solidFill>
              </a:rPr>
              <a:t>análises comparativas</a:t>
            </a:r>
            <a:r>
              <a:rPr lang="pt-BR" dirty="0"/>
              <a:t> entre elas.</a:t>
            </a:r>
          </a:p>
        </p:txBody>
      </p:sp>
    </p:spTree>
    <p:extLst>
      <p:ext uri="{BB962C8B-B14F-4D97-AF65-F5344CB8AC3E}">
        <p14:creationId xmlns:p14="http://schemas.microsoft.com/office/powerpoint/2010/main" val="6710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Estrutura do Documento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Sua estrutura básica é composta por: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Uma breve descrição sobre a organização que o contratou para desenvolver a solução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problema em questão</a:t>
            </a:r>
          </a:p>
          <a:p>
            <a:pPr lvl="2"/>
            <a:r>
              <a:rPr lang="pt-BR" dirty="0"/>
              <a:t>podendo conter fontes e referências que proporcionaram conhecimento do problema (questionários, bibliografia, etc.)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Mais de uma solução para o problema</a:t>
            </a:r>
          </a:p>
          <a:p>
            <a:pPr lvl="2"/>
            <a:r>
              <a:rPr lang="pt-BR" dirty="0"/>
              <a:t>Cada uma, acompanhada de uma breve </a:t>
            </a:r>
            <a:r>
              <a:rPr lang="pt-BR" dirty="0">
                <a:solidFill>
                  <a:srgbClr val="800000"/>
                </a:solidFill>
              </a:rPr>
              <a:t>análise</a:t>
            </a:r>
            <a:r>
              <a:rPr lang="pt-BR" dirty="0"/>
              <a:t> com </a:t>
            </a:r>
            <a:r>
              <a:rPr lang="pt-BR" dirty="0">
                <a:solidFill>
                  <a:srgbClr val="800000"/>
                </a:solidFill>
              </a:rPr>
              <a:t>prós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contras</a:t>
            </a:r>
          </a:p>
          <a:p>
            <a:pPr lvl="2"/>
            <a:r>
              <a:rPr lang="pt-BR" dirty="0"/>
              <a:t>Ao final do documento, o analista indica a solução </a:t>
            </a:r>
            <a:r>
              <a:rPr lang="pt-BR" dirty="0">
                <a:solidFill>
                  <a:srgbClr val="800000"/>
                </a:solidFill>
              </a:rPr>
              <a:t>mais adequada</a:t>
            </a:r>
            <a:r>
              <a:rPr lang="pt-BR" dirty="0"/>
              <a:t>, levando em consideração fatores como </a:t>
            </a:r>
            <a:r>
              <a:rPr lang="pt-BR" dirty="0">
                <a:solidFill>
                  <a:srgbClr val="800000"/>
                </a:solidFill>
              </a:rPr>
              <a:t>custo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tempo</a:t>
            </a:r>
            <a:r>
              <a:rPr lang="pt-BR" dirty="0"/>
              <a:t> de desenvolvimento, </a:t>
            </a:r>
            <a:r>
              <a:rPr lang="pt-BR" dirty="0">
                <a:solidFill>
                  <a:srgbClr val="800000"/>
                </a:solidFill>
              </a:rPr>
              <a:t>satisfação</a:t>
            </a:r>
            <a:r>
              <a:rPr lang="pt-BR" dirty="0"/>
              <a:t> dos anseios do cliente, etc.</a:t>
            </a:r>
          </a:p>
        </p:txBody>
      </p:sp>
    </p:spTree>
    <p:extLst>
      <p:ext uri="{BB962C8B-B14F-4D97-AF65-F5344CB8AC3E}">
        <p14:creationId xmlns:p14="http://schemas.microsoft.com/office/powerpoint/2010/main" val="276879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Passos Práticos </a:t>
            </a:r>
            <a:r>
              <a:rPr lang="pt-BR" sz="2200" dirty="0">
                <a:solidFill>
                  <a:srgbClr val="000090"/>
                </a:solidFill>
              </a:rPr>
              <a:t>[1/5]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Caso haja um sistema a ser substituído</a:t>
            </a:r>
          </a:p>
          <a:p>
            <a:pPr lvl="1"/>
            <a:r>
              <a:rPr lang="pt-BR" dirty="0"/>
              <a:t>Estudar seus problemas</a:t>
            </a:r>
          </a:p>
          <a:p>
            <a:pPr lvl="8"/>
            <a:endParaRPr lang="pt-BR" dirty="0"/>
          </a:p>
          <a:p>
            <a:r>
              <a:rPr lang="pt-BR" dirty="0"/>
              <a:t>Para o novo sistema:</a:t>
            </a:r>
          </a:p>
          <a:p>
            <a:pPr lvl="1"/>
            <a:r>
              <a:rPr lang="pt-BR" dirty="0"/>
              <a:t>Definir os objetivos</a:t>
            </a:r>
          </a:p>
          <a:p>
            <a:pPr lvl="1"/>
            <a:r>
              <a:rPr lang="pt-BR" dirty="0"/>
              <a:t>Definir os requisitos, as restrições e as alternativas possíveis com suas vantagens e desvantagens</a:t>
            </a:r>
            <a:endParaRPr lang="en-US" dirty="0"/>
          </a:p>
          <a:p>
            <a:pPr lvl="8"/>
            <a:endParaRPr lang="pt-BR" dirty="0"/>
          </a:p>
          <a:p>
            <a:r>
              <a:rPr lang="pt-BR" dirty="0"/>
              <a:t>Pode-se consultar fontes de informações como os gerentes de departamentos, engenheiros de software, especialistas em tecnologias, usuários finais do sistema, etc.</a:t>
            </a:r>
          </a:p>
        </p:txBody>
      </p:sp>
    </p:spTree>
    <p:extLst>
      <p:ext uri="{BB962C8B-B14F-4D97-AF65-F5344CB8AC3E}">
        <p14:creationId xmlns:p14="http://schemas.microsoft.com/office/powerpoint/2010/main" val="413495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Passos Práticos </a:t>
            </a:r>
            <a:r>
              <a:rPr lang="pt-BR" sz="2200" dirty="0">
                <a:solidFill>
                  <a:srgbClr val="000090"/>
                </a:solidFill>
              </a:rPr>
              <a:t>[2/5]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cada avaliação de </a:t>
            </a:r>
            <a:r>
              <a:rPr lang="pt-BR" dirty="0">
                <a:solidFill>
                  <a:srgbClr val="800000"/>
                </a:solidFill>
              </a:rPr>
              <a:t>abordagem alternativa</a:t>
            </a:r>
            <a:r>
              <a:rPr lang="pt-BR" dirty="0"/>
              <a:t> (4ª área de interesse), especificar:</a:t>
            </a:r>
          </a:p>
          <a:p>
            <a:pPr lvl="8"/>
            <a:endParaRPr lang="pt-BR" sz="1400" dirty="0"/>
          </a:p>
          <a:p>
            <a:pPr lvl="1"/>
            <a:r>
              <a:rPr lang="pt-BR" dirty="0"/>
              <a:t>Identificação da Alternativa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Análise de Custos</a:t>
            </a:r>
          </a:p>
          <a:p>
            <a:pPr lvl="5"/>
            <a:endParaRPr lang="pt-BR" b="1" dirty="0"/>
          </a:p>
          <a:p>
            <a:pPr lvl="1"/>
            <a:r>
              <a:rPr lang="pt-BR" dirty="0"/>
              <a:t>Benefícios da Alternativa</a:t>
            </a:r>
          </a:p>
          <a:p>
            <a:pPr lvl="1"/>
            <a:endParaRPr lang="pt-BR" u="sng" dirty="0"/>
          </a:p>
          <a:p>
            <a:pPr lvl="1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9507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Passos Práticos </a:t>
            </a:r>
            <a:r>
              <a:rPr lang="pt-BR" sz="2200" dirty="0">
                <a:solidFill>
                  <a:srgbClr val="000090"/>
                </a:solidFill>
              </a:rPr>
              <a:t>[3/5]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Identificação da Alternativa</a:t>
            </a:r>
          </a:p>
          <a:p>
            <a:pPr lvl="8"/>
            <a:endParaRPr lang="pt-BR" b="1" dirty="0"/>
          </a:p>
          <a:p>
            <a:pPr lvl="1"/>
            <a:r>
              <a:rPr lang="pt-BR" dirty="0"/>
              <a:t>Texto descritivo que explicite todos os recursos de </a:t>
            </a:r>
            <a:r>
              <a:rPr lang="pt-BR" dirty="0">
                <a:solidFill>
                  <a:srgbClr val="800000"/>
                </a:solidFill>
              </a:rPr>
              <a:t>hardware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software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pessoal</a:t>
            </a:r>
            <a:r>
              <a:rPr lang="pt-BR" dirty="0"/>
              <a:t> necessários para esta alternativa</a:t>
            </a:r>
          </a:p>
          <a:p>
            <a:pPr lvl="8"/>
            <a:endParaRPr lang="pt-BR" dirty="0"/>
          </a:p>
          <a:p>
            <a:pPr lvl="2"/>
            <a:r>
              <a:rPr lang="pt-BR" dirty="0"/>
              <a:t>Explicar como estará funcionando o sistema localmente na empresa, se será usado algum tipo de rede, algum tipo de servidor, como/onde as máquinas estarão dispostas, quais softwares serão instalados nas máquinas,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Passos Práticos </a:t>
            </a:r>
            <a:r>
              <a:rPr lang="pt-BR" sz="2200" dirty="0">
                <a:solidFill>
                  <a:srgbClr val="000090"/>
                </a:solidFill>
              </a:rPr>
              <a:t>[4/5]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Análise de Custos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Tabela de todos os custos</a:t>
            </a:r>
          </a:p>
          <a:p>
            <a:pPr lvl="8"/>
            <a:endParaRPr lang="pt-BR" dirty="0"/>
          </a:p>
          <a:p>
            <a:pPr lvl="2"/>
            <a:r>
              <a:rPr lang="pt-BR" dirty="0"/>
              <a:t>Fazer uma tabela com os </a:t>
            </a:r>
            <a:r>
              <a:rPr lang="pt-BR" dirty="0">
                <a:solidFill>
                  <a:srgbClr val="800000"/>
                </a:solidFill>
              </a:rPr>
              <a:t>itens</a:t>
            </a:r>
            <a:r>
              <a:rPr lang="pt-BR" dirty="0"/>
              <a:t> (recursos de hardware, de software e pessoal) </a:t>
            </a:r>
            <a:r>
              <a:rPr lang="pt-BR" dirty="0">
                <a:solidFill>
                  <a:srgbClr val="800000"/>
                </a:solidFill>
              </a:rPr>
              <a:t>necessários</a:t>
            </a:r>
            <a:r>
              <a:rPr lang="pt-BR" dirty="0"/>
              <a:t> para o </a:t>
            </a:r>
            <a:r>
              <a:rPr lang="pt-BR" dirty="0">
                <a:solidFill>
                  <a:srgbClr val="800000"/>
                </a:solidFill>
              </a:rPr>
              <a:t>desenvolvimento</a:t>
            </a:r>
            <a:r>
              <a:rPr lang="pt-BR" dirty="0"/>
              <a:t> do software e para o </a:t>
            </a:r>
            <a:r>
              <a:rPr lang="pt-BR" dirty="0">
                <a:solidFill>
                  <a:srgbClr val="800000"/>
                </a:solidFill>
              </a:rPr>
              <a:t>uso</a:t>
            </a:r>
            <a:r>
              <a:rPr lang="pt-BR" dirty="0"/>
              <a:t> do software na empresa, suas quantidades, valor unitário e valor total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50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Passos Práticos </a:t>
            </a:r>
            <a:r>
              <a:rPr lang="pt-BR" sz="2200" dirty="0">
                <a:solidFill>
                  <a:srgbClr val="000090"/>
                </a:solidFill>
              </a:rPr>
              <a:t>[5/5]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Benefícios da Alternativa</a:t>
            </a:r>
          </a:p>
          <a:p>
            <a:pPr lvl="8"/>
            <a:endParaRPr lang="pt-BR" b="1" dirty="0"/>
          </a:p>
          <a:p>
            <a:pPr lvl="1"/>
            <a:r>
              <a:rPr lang="pt-BR" dirty="0"/>
              <a:t>Texto descritivo que </a:t>
            </a:r>
            <a:r>
              <a:rPr lang="pt-BR" dirty="0">
                <a:solidFill>
                  <a:srgbClr val="800000"/>
                </a:solidFill>
              </a:rPr>
              <a:t>justifique</a:t>
            </a:r>
            <a:r>
              <a:rPr lang="pt-BR" dirty="0"/>
              <a:t> a </a:t>
            </a:r>
            <a:r>
              <a:rPr lang="pt-BR" dirty="0">
                <a:solidFill>
                  <a:srgbClr val="800000"/>
                </a:solidFill>
              </a:rPr>
              <a:t>escolha</a:t>
            </a:r>
            <a:r>
              <a:rPr lang="pt-BR" dirty="0"/>
              <a:t> desta alternativa, mostrando suas vantagens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aceita </a:t>
            </a:r>
            <a:r>
              <a:rPr lang="pt-BR" sz="2200" dirty="0">
                <a:solidFill>
                  <a:srgbClr val="000090"/>
                </a:solidFill>
              </a:rPr>
              <a:t>[1/3]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Estudo de Viabilidade</a:t>
            </a:r>
          </a:p>
          <a:p>
            <a:pPr marL="1737360" lvl="8" indent="0">
              <a:buNone/>
            </a:pPr>
            <a:endParaRPr lang="pt-BR" b="1" dirty="0"/>
          </a:p>
          <a:p>
            <a:pPr marL="274637" lvl="1" indent="0" algn="just">
              <a:buNone/>
            </a:pPr>
            <a:r>
              <a:rPr lang="pt-BR" dirty="0"/>
              <a:t>	Foram elaboradas duas alternativas para o desenvolvimento do sistema. A </a:t>
            </a:r>
            <a:r>
              <a:rPr lang="pt-BR" i="1" dirty="0"/>
              <a:t>Alternativa A</a:t>
            </a:r>
            <a:r>
              <a:rPr lang="pt-BR" dirty="0"/>
              <a:t>, escolhida pelo cliente, encontra-se detalhada a seguir. A </a:t>
            </a:r>
            <a:r>
              <a:rPr lang="pt-BR" i="1" dirty="0"/>
              <a:t>Alternativa </a:t>
            </a:r>
            <a:r>
              <a:rPr lang="pt-BR" i="1" dirty="0" err="1"/>
              <a:t>B</a:t>
            </a:r>
            <a:r>
              <a:rPr lang="pt-BR" dirty="0"/>
              <a:t>, rejeitada pelo cliente, encontra-se detalhada no </a:t>
            </a:r>
            <a:r>
              <a:rPr lang="pt-BR" i="1" dirty="0"/>
              <a:t>Apêndice A</a:t>
            </a:r>
            <a:r>
              <a:rPr lang="pt-BR" dirty="0"/>
              <a:t>.</a:t>
            </a:r>
          </a:p>
          <a:p>
            <a:pPr marL="274637" lvl="1" indent="0">
              <a:buNone/>
            </a:pPr>
            <a:endParaRPr lang="pt-BR" dirty="0"/>
          </a:p>
          <a:p>
            <a:pPr marL="274637" lvl="1" indent="0">
              <a:buNone/>
            </a:pPr>
            <a:r>
              <a:rPr lang="pt-BR" b="1" dirty="0"/>
              <a:t>Alternativa A</a:t>
            </a:r>
            <a:r>
              <a:rPr lang="pt-BR" dirty="0"/>
              <a:t>:</a:t>
            </a:r>
          </a:p>
          <a:p>
            <a:pPr marL="274637" lvl="1" indent="0" algn="just">
              <a:buNone/>
            </a:pPr>
            <a:r>
              <a:rPr lang="pt-BR" dirty="0"/>
              <a:t>	Desenvolvimento de um software para controle de estoque, o sistema abrangerá o gerenciamento dos clientes, fornecedores, produtos, compras e vendas. Armazenamento dos dados nas nuvens, permite acesso ao software de qualquer lugar que os usuários estiverem, sejam eles clientes, funcionários ou proprietários.</a:t>
            </a:r>
          </a:p>
        </p:txBody>
      </p:sp>
    </p:spTree>
    <p:extLst>
      <p:ext uri="{BB962C8B-B14F-4D97-AF65-F5344CB8AC3E}">
        <p14:creationId xmlns:p14="http://schemas.microsoft.com/office/powerpoint/2010/main" val="38580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96520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aceita </a:t>
            </a:r>
            <a:r>
              <a:rPr lang="pt-BR" sz="2200" dirty="0">
                <a:solidFill>
                  <a:srgbClr val="000090"/>
                </a:solidFill>
              </a:rPr>
              <a:t>[2/3]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474857"/>
              </p:ext>
            </p:extLst>
          </p:nvPr>
        </p:nvGraphicFramePr>
        <p:xfrm>
          <a:off x="1600201" y="1066800"/>
          <a:ext cx="8381999" cy="52460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623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642">
                <a:tc>
                  <a:txBody>
                    <a:bodyPr/>
                    <a:lstStyle/>
                    <a:p>
                      <a:r>
                        <a:rPr lang="en-US" sz="2400" i="1" u="sng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Custos </a:t>
                      </a:r>
                      <a:r>
                        <a:rPr lang="en-US" sz="2400" i="1" u="sng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Únicos</a:t>
                      </a:r>
                      <a:endParaRPr lang="en-US" sz="2400" i="1" u="sng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290236"/>
                  </a:ext>
                </a:extLst>
              </a:tr>
              <a:tr h="56564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Implantação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– 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instalação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e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configuração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R$ 1.200,00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Treinamento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duas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horas)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R$ 500,00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3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Computadores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R$ 0,00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Subtotal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R$ 1.700,00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32198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i="1" u="sng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Custos </a:t>
                      </a:r>
                      <a:r>
                        <a:rPr lang="en-US" sz="2400" i="1" u="sng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Mensais</a:t>
                      </a:r>
                      <a:endParaRPr lang="en-US" sz="2400" i="1" u="sng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768969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Utilização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do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R$ 400,00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R$ 80,00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Hospedagem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R$ 100,00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Subtotal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R$ 580,00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1295400" y="6400800"/>
            <a:ext cx="670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7" lvl="1" indent="0">
              <a:buNone/>
            </a:pPr>
            <a:r>
              <a:rPr lang="pt-BR" dirty="0"/>
              <a:t>* O cliente já possui o referido equipamento ou serviço.</a:t>
            </a:r>
          </a:p>
        </p:txBody>
      </p:sp>
    </p:spTree>
    <p:extLst>
      <p:ext uri="{BB962C8B-B14F-4D97-AF65-F5344CB8AC3E}">
        <p14:creationId xmlns:p14="http://schemas.microsoft.com/office/powerpoint/2010/main" val="4879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aceita </a:t>
            </a:r>
            <a:r>
              <a:rPr lang="pt-BR" sz="2200" dirty="0">
                <a:solidFill>
                  <a:srgbClr val="000090"/>
                </a:solidFill>
              </a:rPr>
              <a:t>[3/3]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637" lvl="1" indent="0">
              <a:buNone/>
            </a:pPr>
            <a:r>
              <a:rPr lang="pt-BR" sz="2400" b="1" dirty="0"/>
              <a:t>Benefícios:</a:t>
            </a:r>
          </a:p>
          <a:p>
            <a:pPr marL="274637" lvl="1" indent="0">
              <a:buNone/>
            </a:pPr>
            <a:endParaRPr lang="pt-BR" sz="2400" dirty="0"/>
          </a:p>
          <a:p>
            <a:pPr marL="274637" lvl="1" indent="0" algn="just">
              <a:buNone/>
            </a:pPr>
            <a:r>
              <a:rPr lang="pt-BR" sz="2400" dirty="0"/>
              <a:t>O software permitirá controle sobre os clientes, fornecedores, produtos e principalmente compras e vendas. O gestor da empresa poderá ter completo controle do estoque. O acesso ao software poderá ser tanto de dentro da empresa quanto pela internet, ambos por meio de um navegador, permitindo ao software ser acessado a partir de qualquer sistema operacional, como Windows, Linux ou Macintosh. A cópia de segurança do banco de dados é realizada pela empresa de hospedagem.</a:t>
            </a:r>
          </a:p>
        </p:txBody>
      </p:sp>
    </p:spTree>
    <p:extLst>
      <p:ext uri="{BB962C8B-B14F-4D97-AF65-F5344CB8AC3E}">
        <p14:creationId xmlns:p14="http://schemas.microsoft.com/office/powerpoint/2010/main" val="8326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Produção de Requisitos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618413" cy="4813300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4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rejeitada </a:t>
            </a:r>
            <a:r>
              <a:rPr lang="pt-BR" sz="2200" dirty="0">
                <a:solidFill>
                  <a:srgbClr val="000090"/>
                </a:solidFill>
              </a:rPr>
              <a:t>[1/3]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Alternativa rejeitada</a:t>
            </a:r>
          </a:p>
          <a:p>
            <a:pPr marL="1737360" lvl="8" indent="0">
              <a:buNone/>
            </a:pPr>
            <a:endParaRPr lang="pt-BR" b="1" dirty="0"/>
          </a:p>
          <a:p>
            <a:pPr marL="274637" lvl="1" indent="0" algn="just">
              <a:buNone/>
            </a:pPr>
            <a:r>
              <a:rPr lang="pt-BR" dirty="0"/>
              <a:t>	A </a:t>
            </a:r>
            <a:r>
              <a:rPr lang="pt-BR" i="1" dirty="0"/>
              <a:t>Alternativa </a:t>
            </a:r>
            <a:r>
              <a:rPr lang="pt-BR" i="1" dirty="0" err="1"/>
              <a:t>B</a:t>
            </a:r>
            <a:r>
              <a:rPr lang="pt-BR" dirty="0"/>
              <a:t>, rejeitada pela empresa, encontra-se detalhada a seguir.</a:t>
            </a:r>
          </a:p>
          <a:p>
            <a:pPr marL="274637" lvl="1" indent="0">
              <a:buNone/>
            </a:pPr>
            <a:endParaRPr lang="pt-BR" dirty="0"/>
          </a:p>
          <a:p>
            <a:pPr marL="274637" lvl="1" indent="0">
              <a:buNone/>
            </a:pPr>
            <a:r>
              <a:rPr lang="pt-BR" b="1" dirty="0"/>
              <a:t>Alternativa </a:t>
            </a:r>
            <a:r>
              <a:rPr lang="pt-BR" b="1" dirty="0" err="1"/>
              <a:t>B</a:t>
            </a:r>
            <a:r>
              <a:rPr lang="pt-BR" dirty="0"/>
              <a:t>:</a:t>
            </a:r>
          </a:p>
          <a:p>
            <a:pPr marL="274637" lvl="1" indent="0" algn="just">
              <a:buNone/>
            </a:pPr>
            <a:r>
              <a:rPr lang="pt-BR" dirty="0"/>
              <a:t>	 Desenvolvimento de um software para controle de estoque, o sistema abrangerá o gerenciamento dos clientes, fornecedores, produtos, compras e vendas. O armazenamento dos dados será em servidor local, o acesso ao software será limitado a rede interna da empresa.</a:t>
            </a:r>
          </a:p>
        </p:txBody>
      </p:sp>
    </p:spTree>
    <p:extLst>
      <p:ext uri="{BB962C8B-B14F-4D97-AF65-F5344CB8AC3E}">
        <p14:creationId xmlns:p14="http://schemas.microsoft.com/office/powerpoint/2010/main" val="35191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200" y="0"/>
            <a:ext cx="11785600" cy="96520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rejeitada </a:t>
            </a:r>
            <a:r>
              <a:rPr lang="pt-BR" sz="2200" dirty="0">
                <a:solidFill>
                  <a:srgbClr val="000090"/>
                </a:solidFill>
              </a:rPr>
              <a:t>[2/3]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272616"/>
              </p:ext>
            </p:extLst>
          </p:nvPr>
        </p:nvGraphicFramePr>
        <p:xfrm>
          <a:off x="1066800" y="1066800"/>
          <a:ext cx="10210800" cy="52460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759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8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642">
                <a:tc>
                  <a:txBody>
                    <a:bodyPr/>
                    <a:lstStyle/>
                    <a:p>
                      <a:r>
                        <a:rPr lang="en-US" sz="2400" i="1" u="sng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Custos </a:t>
                      </a:r>
                      <a:r>
                        <a:rPr lang="en-US" sz="2400" i="1" u="sng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Únicos</a:t>
                      </a:r>
                      <a:endParaRPr lang="en-US" sz="2400" i="1" u="sng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290236"/>
                  </a:ext>
                </a:extLst>
              </a:tr>
              <a:tr h="56564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Implantação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– 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instalação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e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configuração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R$ 1.200,00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Configuração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do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servidor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arquivos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e banco de dados)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R$ 750,00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210696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Treinamento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duas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horas)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R$ 500,00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1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Computador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servidor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R$ 6.500,00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927736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3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Computadores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clients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R$ 0,00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Subtotal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R$ 8.950,00</a:t>
                      </a:r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32198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i="1" u="sng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Custos </a:t>
                      </a:r>
                      <a:r>
                        <a:rPr lang="en-US" sz="2400" i="1" u="sng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Mensais</a:t>
                      </a:r>
                      <a:endParaRPr lang="en-US" sz="2400" i="1" u="sng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768969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Utilização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do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R$ 400,00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93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Subtotal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R$ 400,00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838200" y="6400800"/>
            <a:ext cx="670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7" lvl="1" indent="0">
              <a:buNone/>
            </a:pPr>
            <a:r>
              <a:rPr lang="pt-BR" dirty="0"/>
              <a:t>* O cliente já possui o referido equipamento ou serviço.</a:t>
            </a:r>
          </a:p>
        </p:txBody>
      </p:sp>
    </p:spTree>
    <p:extLst>
      <p:ext uri="{BB962C8B-B14F-4D97-AF65-F5344CB8AC3E}">
        <p14:creationId xmlns:p14="http://schemas.microsoft.com/office/powerpoint/2010/main" val="114300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Alternativa rejeitada </a:t>
            </a:r>
            <a:r>
              <a:rPr lang="pt-BR" sz="2200" dirty="0">
                <a:solidFill>
                  <a:srgbClr val="000090"/>
                </a:solidFill>
              </a:rPr>
              <a:t>[3/3]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637" lvl="1" indent="0">
              <a:buNone/>
            </a:pPr>
            <a:r>
              <a:rPr lang="pt-BR" sz="2400" b="1" dirty="0"/>
              <a:t>Benefícios:</a:t>
            </a:r>
          </a:p>
          <a:p>
            <a:pPr marL="274637" lvl="1" indent="0">
              <a:buNone/>
            </a:pPr>
            <a:endParaRPr lang="pt-BR" sz="2400" dirty="0"/>
          </a:p>
          <a:p>
            <a:pPr marL="274637" lvl="1" indent="0" algn="just">
              <a:buNone/>
            </a:pPr>
            <a:r>
              <a:rPr lang="pt-BR" sz="2400" dirty="0"/>
              <a:t>O software permitirá controle sobre clientes, fornecedores, produtos e principalmente compras e vendas. O gestor da empresa poderá ter completo controle do estoque. Como o servidor ficará localizado nas dependências da empresa, não haverá a necessidade da contratação de hospedagem e nem de internet. O sistema continuará operante mesmo com perda de conexão com a internet.</a:t>
            </a:r>
          </a:p>
        </p:txBody>
      </p:sp>
    </p:spTree>
    <p:extLst>
      <p:ext uri="{BB962C8B-B14F-4D97-AF65-F5344CB8AC3E}">
        <p14:creationId xmlns:p14="http://schemas.microsoft.com/office/powerpoint/2010/main" val="15092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Viabilidade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Introdução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Todo projeto de software, em sua fase inicial, deve ser submetido a uma rápida </a:t>
            </a:r>
            <a:r>
              <a:rPr lang="pt-BR" dirty="0">
                <a:solidFill>
                  <a:srgbClr val="800000"/>
                </a:solidFill>
              </a:rPr>
              <a:t>análise panorâmica</a:t>
            </a:r>
            <a:r>
              <a:rPr lang="pt-BR" dirty="0"/>
              <a:t> sobre o problema.</a:t>
            </a:r>
          </a:p>
          <a:p>
            <a:pPr lvl="8"/>
            <a:endParaRPr lang="pt-BR" dirty="0"/>
          </a:p>
          <a:p>
            <a:r>
              <a:rPr lang="pt-BR" dirty="0"/>
              <a:t>Esta análise é conhecida como </a:t>
            </a:r>
            <a:r>
              <a:rPr lang="pt-BR" dirty="0">
                <a:solidFill>
                  <a:srgbClr val="800000"/>
                </a:solidFill>
              </a:rPr>
              <a:t>estudo de viabilidade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Determinando pontos críticos do projeto, diferentes alternativas de soluções para o problema e se o projeto será levado adiante ou não.</a:t>
            </a:r>
          </a:p>
        </p:txBody>
      </p:sp>
    </p:spTree>
    <p:extLst>
      <p:ext uri="{BB962C8B-B14F-4D97-AF65-F5344CB8AC3E}">
        <p14:creationId xmlns:p14="http://schemas.microsoft.com/office/powerpoint/2010/main" val="20195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Viabilidade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Introdução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 estudo breve e direcionado, destinado a responder algumas </a:t>
            </a:r>
            <a:r>
              <a:rPr lang="pt-BR" dirty="0">
                <a:solidFill>
                  <a:srgbClr val="800000"/>
                </a:solidFill>
              </a:rPr>
              <a:t>questões</a:t>
            </a:r>
            <a:r>
              <a:rPr lang="pt-BR" dirty="0"/>
              <a:t>, visando a tomada de </a:t>
            </a:r>
            <a:r>
              <a:rPr lang="pt-BR" dirty="0">
                <a:solidFill>
                  <a:srgbClr val="800000"/>
                </a:solidFill>
              </a:rPr>
              <a:t>decisão</a:t>
            </a:r>
            <a:r>
              <a:rPr lang="pt-BR" dirty="0"/>
              <a:t> e a sugestão de possíveis alternativas de </a:t>
            </a:r>
            <a:r>
              <a:rPr lang="pt-BR" dirty="0">
                <a:solidFill>
                  <a:srgbClr val="800000"/>
                </a:solidFill>
              </a:rPr>
              <a:t>solução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sistema contribui para os objetivos gerais da organização?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sistema pode ser implementado com a utilização de tecnologia atual dentro das restrições de custo e de prazo?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sistema pode ser integrado com outros sistemas já em operação?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6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Engenharia de Requisitos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todos os sistemas novos, o processo de </a:t>
            </a:r>
            <a:r>
              <a:rPr lang="pt-BR" i="1" dirty="0"/>
              <a:t>Engenharia de Requisitos</a:t>
            </a:r>
            <a:r>
              <a:rPr lang="pt-BR" dirty="0"/>
              <a:t> de sistema deve iniciar com um </a:t>
            </a:r>
            <a:r>
              <a:rPr lang="pt-BR" dirty="0">
                <a:solidFill>
                  <a:srgbClr val="800000"/>
                </a:solidFill>
              </a:rPr>
              <a:t>estudo de viabilidade</a:t>
            </a:r>
          </a:p>
          <a:p>
            <a:pPr lvl="8"/>
            <a:endParaRPr lang="pt-BR" dirty="0"/>
          </a:p>
          <a:p>
            <a:r>
              <a:rPr lang="pt-BR" dirty="0"/>
              <a:t>A </a:t>
            </a:r>
            <a:r>
              <a:rPr lang="pt-BR" dirty="0">
                <a:solidFill>
                  <a:srgbClr val="800000"/>
                </a:solidFill>
              </a:rPr>
              <a:t>entrada</a:t>
            </a:r>
            <a:r>
              <a:rPr lang="pt-BR" dirty="0"/>
              <a:t> do estudo é uma descrição geral do sistema e de como ele será utilizado dentro de uma organização</a:t>
            </a:r>
          </a:p>
          <a:p>
            <a:pPr lvl="8"/>
            <a:endParaRPr lang="pt-BR" dirty="0"/>
          </a:p>
          <a:p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resultado</a:t>
            </a:r>
            <a:r>
              <a:rPr lang="pt-BR" dirty="0"/>
              <a:t> do estudo é um </a:t>
            </a:r>
            <a:r>
              <a:rPr lang="pt-BR" dirty="0">
                <a:solidFill>
                  <a:srgbClr val="800000"/>
                </a:solidFill>
              </a:rPr>
              <a:t>relatório de viabilidade</a:t>
            </a:r>
            <a:r>
              <a:rPr lang="pt-BR" dirty="0"/>
              <a:t>, recomendando se vale a pena ou não realizar o processo de desenvolvimento do sistema</a:t>
            </a:r>
          </a:p>
          <a:p>
            <a:pPr lvl="8"/>
            <a:endParaRPr lang="pt-BR" dirty="0"/>
          </a:p>
          <a:p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relatório de viabilidade</a:t>
            </a:r>
            <a:r>
              <a:rPr lang="pt-BR" dirty="0"/>
              <a:t> pode propor mudanças no enfoque, orçamento e no cronograma, além de sugerir outros requisitos de alto nível para o 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Engenharia de Sistemas </a:t>
            </a:r>
            <a:r>
              <a:rPr lang="pt-BR" sz="2200" dirty="0">
                <a:solidFill>
                  <a:srgbClr val="000090"/>
                </a:solidFill>
              </a:rPr>
              <a:t>[1/4]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Atividade </a:t>
            </a:r>
            <a:r>
              <a:rPr lang="pt-BR" dirty="0">
                <a:solidFill>
                  <a:srgbClr val="800000"/>
                </a:solidFill>
              </a:rPr>
              <a:t>interdisciplinar</a:t>
            </a:r>
            <a:r>
              <a:rPr lang="pt-BR" dirty="0"/>
              <a:t> da Engenharia</a:t>
            </a:r>
          </a:p>
          <a:p>
            <a:pPr lvl="1"/>
            <a:r>
              <a:rPr lang="pt-BR" dirty="0"/>
              <a:t>Não apenas da Engenharia de Software</a:t>
            </a:r>
          </a:p>
          <a:p>
            <a:pPr lvl="5"/>
            <a:endParaRPr lang="pt-BR" dirty="0"/>
          </a:p>
          <a:p>
            <a:r>
              <a:rPr lang="pt-BR" dirty="0"/>
              <a:t>Engenharia que desenvolve </a:t>
            </a:r>
            <a:r>
              <a:rPr lang="pt-BR" dirty="0">
                <a:solidFill>
                  <a:srgbClr val="800000"/>
                </a:solidFill>
              </a:rPr>
              <a:t>sistemas</a:t>
            </a:r>
            <a:r>
              <a:rPr lang="pt-BR" dirty="0"/>
              <a:t> tecnológicos </a:t>
            </a:r>
            <a:r>
              <a:rPr lang="pt-BR" dirty="0">
                <a:solidFill>
                  <a:srgbClr val="800000"/>
                </a:solidFill>
              </a:rPr>
              <a:t>complexos</a:t>
            </a:r>
          </a:p>
          <a:p>
            <a:pPr lvl="1"/>
            <a:r>
              <a:rPr lang="pt-BR" dirty="0"/>
              <a:t>sistemas que fazem parte de outros sistemas</a:t>
            </a:r>
          </a:p>
          <a:p>
            <a:pPr lvl="1"/>
            <a:r>
              <a:rPr lang="pt-BR" dirty="0"/>
              <a:t>análise, projeto e integração de sistemas complexos;</a:t>
            </a:r>
          </a:p>
          <a:p>
            <a:pPr lvl="5"/>
            <a:endParaRPr lang="en-US" dirty="0"/>
          </a:p>
          <a:p>
            <a:r>
              <a:rPr lang="en-US" b="1" dirty="0"/>
              <a:t>Foco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Definir, de maneira precoce no ciclo de desenvolvimento de um sistema, as </a:t>
            </a:r>
            <a:r>
              <a:rPr lang="en-US" dirty="0">
                <a:solidFill>
                  <a:srgbClr val="800000"/>
                </a:solidFill>
              </a:rPr>
              <a:t>necessidades</a:t>
            </a:r>
            <a:r>
              <a:rPr lang="en-US" dirty="0"/>
              <a:t> do </a:t>
            </a:r>
            <a:r>
              <a:rPr lang="en-US" dirty="0">
                <a:solidFill>
                  <a:srgbClr val="800000"/>
                </a:solidFill>
              </a:rPr>
              <a:t>usuário</a:t>
            </a:r>
            <a:r>
              <a:rPr lang="en-US" dirty="0"/>
              <a:t>, bem como as </a:t>
            </a:r>
            <a:r>
              <a:rPr lang="en-US" dirty="0">
                <a:solidFill>
                  <a:srgbClr val="800000"/>
                </a:solidFill>
              </a:rPr>
              <a:t>funcionalidades requeridas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Realizar uma </a:t>
            </a:r>
            <a:r>
              <a:rPr lang="en-US" dirty="0">
                <a:solidFill>
                  <a:srgbClr val="800000"/>
                </a:solidFill>
              </a:rPr>
              <a:t>documentação sistemática</a:t>
            </a:r>
            <a:r>
              <a:rPr lang="en-US" dirty="0"/>
              <a:t> dos requisitos;</a:t>
            </a:r>
          </a:p>
          <a:p>
            <a:pPr lvl="1"/>
            <a:r>
              <a:rPr lang="en-US" dirty="0"/>
              <a:t>Abordar a </a:t>
            </a:r>
            <a:r>
              <a:rPr lang="en-US" dirty="0">
                <a:solidFill>
                  <a:srgbClr val="800000"/>
                </a:solidFill>
              </a:rPr>
              <a:t>síntese do projeto</a:t>
            </a:r>
            <a:r>
              <a:rPr lang="en-US" dirty="0"/>
              <a:t> e a </a:t>
            </a:r>
            <a:r>
              <a:rPr lang="en-US" dirty="0">
                <a:solidFill>
                  <a:srgbClr val="800000"/>
                </a:solidFill>
              </a:rPr>
              <a:t>etapa de validação</a:t>
            </a:r>
            <a:r>
              <a:rPr lang="en-US" dirty="0"/>
              <a:t> para considerar o problema completo:</a:t>
            </a:r>
          </a:p>
          <a:p>
            <a:pPr lvl="2"/>
            <a:r>
              <a:rPr lang="en-US" dirty="0"/>
              <a:t>Operação; </a:t>
            </a:r>
            <a:r>
              <a:rPr lang="en-US" dirty="0" err="1"/>
              <a:t>Custo</a:t>
            </a:r>
            <a:r>
              <a:rPr lang="en-US" dirty="0"/>
              <a:t>; </a:t>
            </a:r>
            <a:r>
              <a:rPr lang="en-US" dirty="0" err="1"/>
              <a:t>Cronograma</a:t>
            </a:r>
            <a:r>
              <a:rPr lang="en-US" dirty="0"/>
              <a:t>; Desempenho; </a:t>
            </a:r>
            <a:r>
              <a:rPr lang="en-US" dirty="0" err="1"/>
              <a:t>Treinamento</a:t>
            </a:r>
            <a:r>
              <a:rPr lang="en-US" dirty="0"/>
              <a:t>; </a:t>
            </a:r>
            <a:r>
              <a:rPr lang="en-US" dirty="0" err="1"/>
              <a:t>Suporte</a:t>
            </a:r>
            <a:r>
              <a:rPr lang="en-US" dirty="0"/>
              <a:t>; Teste</a:t>
            </a:r>
          </a:p>
        </p:txBody>
      </p:sp>
    </p:spTree>
    <p:extLst>
      <p:ext uri="{BB962C8B-B14F-4D97-AF65-F5344CB8AC3E}">
        <p14:creationId xmlns:p14="http://schemas.microsoft.com/office/powerpoint/2010/main" val="268744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Engenharia de Sistemas </a:t>
            </a:r>
            <a:r>
              <a:rPr lang="pt-BR" sz="2200" dirty="0">
                <a:solidFill>
                  <a:srgbClr val="000090"/>
                </a:solidFill>
              </a:rPr>
              <a:t>[2/4]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o trabalho de </a:t>
            </a:r>
            <a:r>
              <a:rPr lang="pt-BR" dirty="0">
                <a:solidFill>
                  <a:srgbClr val="800000"/>
                </a:solidFill>
              </a:rPr>
              <a:t>Engenharia de Sistemas</a:t>
            </a:r>
            <a:r>
              <a:rPr lang="pt-BR" dirty="0"/>
              <a:t>, concentra-se a atenção em </a:t>
            </a:r>
            <a:r>
              <a:rPr lang="pt-BR" dirty="0">
                <a:solidFill>
                  <a:srgbClr val="800000"/>
                </a:solidFill>
              </a:rPr>
              <a:t>4 áreas de interesse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marL="731837" lvl="1" indent="-457200">
              <a:buFont typeface="+mj-lt"/>
              <a:buAutoNum type="arabicPeriod"/>
            </a:pPr>
            <a:r>
              <a:rPr lang="pt-BR" dirty="0"/>
              <a:t>Viabilidade econômica</a:t>
            </a:r>
          </a:p>
          <a:p>
            <a:pPr marL="1646237" lvl="5" indent="-457200">
              <a:buFont typeface="+mj-lt"/>
              <a:buAutoNum type="arabicPeriod"/>
            </a:pPr>
            <a:endParaRPr lang="pt-BR" dirty="0"/>
          </a:p>
          <a:p>
            <a:pPr marL="731837" lvl="1" indent="-457200">
              <a:buFont typeface="+mj-lt"/>
              <a:buAutoNum type="arabicPeriod"/>
            </a:pPr>
            <a:r>
              <a:rPr lang="pt-BR" dirty="0"/>
              <a:t>Viabilidade técnica</a:t>
            </a:r>
          </a:p>
          <a:p>
            <a:pPr marL="1646237" lvl="5" indent="-457200">
              <a:buFont typeface="+mj-lt"/>
              <a:buAutoNum type="arabicPeriod"/>
            </a:pPr>
            <a:endParaRPr lang="pt-BR" dirty="0"/>
          </a:p>
          <a:p>
            <a:pPr marL="731837" lvl="1" indent="-457200">
              <a:buFont typeface="+mj-lt"/>
              <a:buAutoNum type="arabicPeriod"/>
            </a:pPr>
            <a:r>
              <a:rPr lang="pt-BR" dirty="0"/>
              <a:t>Viabilidade legal</a:t>
            </a:r>
          </a:p>
          <a:p>
            <a:pPr marL="1646237" lvl="5" indent="-457200">
              <a:buFont typeface="+mj-lt"/>
              <a:buAutoNum type="arabicPeriod"/>
            </a:pPr>
            <a:endParaRPr lang="pt-BR" dirty="0"/>
          </a:p>
          <a:p>
            <a:pPr marL="731837" lvl="1" indent="-457200">
              <a:buFont typeface="+mj-lt"/>
              <a:buAutoNum type="arabicPeriod"/>
            </a:pPr>
            <a:r>
              <a:rPr lang="pt-BR" dirty="0"/>
              <a:t>Alternativas</a:t>
            </a:r>
          </a:p>
          <a:p>
            <a:pPr marL="731837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Engenharia de Sistemas </a:t>
            </a:r>
            <a:r>
              <a:rPr lang="pt-BR" sz="2200" dirty="0">
                <a:solidFill>
                  <a:srgbClr val="000090"/>
                </a:solidFill>
              </a:rPr>
              <a:t>[3/4]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b="1" dirty="0"/>
              <a:t>Viabilidade econômica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Uma avaliação do </a:t>
            </a:r>
            <a:r>
              <a:rPr lang="pt-BR" dirty="0">
                <a:solidFill>
                  <a:srgbClr val="800000"/>
                </a:solidFill>
              </a:rPr>
              <a:t>custo</a:t>
            </a:r>
            <a:r>
              <a:rPr lang="pt-BR" dirty="0"/>
              <a:t> de </a:t>
            </a:r>
            <a:r>
              <a:rPr lang="pt-BR" dirty="0">
                <a:solidFill>
                  <a:srgbClr val="800000"/>
                </a:solidFill>
              </a:rPr>
              <a:t>desenvolvimento</a:t>
            </a:r>
            <a:r>
              <a:rPr lang="pt-BR" dirty="0"/>
              <a:t> confrontada com a renda ou </a:t>
            </a:r>
            <a:r>
              <a:rPr lang="pt-BR" dirty="0">
                <a:solidFill>
                  <a:srgbClr val="800000"/>
                </a:solidFill>
              </a:rPr>
              <a:t>benefício</a:t>
            </a:r>
            <a:r>
              <a:rPr lang="pt-BR" dirty="0"/>
              <a:t> derivados do sistema desenvolvido (</a:t>
            </a:r>
            <a:r>
              <a:rPr lang="pt-BR" dirty="0">
                <a:solidFill>
                  <a:srgbClr val="800000"/>
                </a:solidFill>
              </a:rPr>
              <a:t>Análise do Custo-Benefício</a:t>
            </a:r>
            <a:r>
              <a:rPr lang="pt-BR" dirty="0"/>
              <a:t>)</a:t>
            </a:r>
          </a:p>
          <a:p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b="1" dirty="0"/>
              <a:t>Viabilidade técnica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 estudo da </a:t>
            </a:r>
            <a:r>
              <a:rPr lang="pt-BR" dirty="0">
                <a:solidFill>
                  <a:srgbClr val="800000"/>
                </a:solidFill>
              </a:rPr>
              <a:t>função</a:t>
            </a:r>
            <a:r>
              <a:rPr lang="pt-BR" dirty="0"/>
              <a:t>, do </a:t>
            </a:r>
            <a:r>
              <a:rPr lang="pt-BR" dirty="0">
                <a:solidFill>
                  <a:srgbClr val="800000"/>
                </a:solidFill>
              </a:rPr>
              <a:t>desempenho</a:t>
            </a:r>
            <a:r>
              <a:rPr lang="pt-BR" dirty="0"/>
              <a:t> e das </a:t>
            </a:r>
            <a:r>
              <a:rPr lang="pt-BR" dirty="0">
                <a:solidFill>
                  <a:srgbClr val="800000"/>
                </a:solidFill>
              </a:rPr>
              <a:t>restrições</a:t>
            </a:r>
            <a:r>
              <a:rPr lang="pt-BR" dirty="0"/>
              <a:t> que possam afetar a capacidade de se conseguir um sistema aceitável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de Viabilidade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Engenharia de Sistemas </a:t>
            </a:r>
            <a:r>
              <a:rPr lang="pt-BR" sz="2200" dirty="0">
                <a:solidFill>
                  <a:srgbClr val="000090"/>
                </a:solidFill>
              </a:rPr>
              <a:t>[4/4]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Estudo de Viabilidade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pt-BR" b="1" dirty="0"/>
              <a:t>Viabilidade legal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Uma </a:t>
            </a:r>
            <a:r>
              <a:rPr lang="pt-BR" dirty="0">
                <a:solidFill>
                  <a:srgbClr val="800000"/>
                </a:solidFill>
              </a:rPr>
              <a:t>determinação</a:t>
            </a:r>
            <a:r>
              <a:rPr lang="pt-BR" dirty="0"/>
              <a:t> de qualquer </a:t>
            </a:r>
            <a:r>
              <a:rPr lang="pt-BR" dirty="0">
                <a:solidFill>
                  <a:srgbClr val="800000"/>
                </a:solidFill>
              </a:rPr>
              <a:t>infração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violação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responsabilidade legal</a:t>
            </a:r>
            <a:r>
              <a:rPr lang="pt-BR" dirty="0"/>
              <a:t> que possa resultar do desenvolvimento do sistema</a:t>
            </a:r>
          </a:p>
          <a:p>
            <a:pPr marL="457200" indent="-457200">
              <a:buFont typeface="+mj-lt"/>
              <a:buAutoNum type="arabicPeriod" startAt="3"/>
            </a:pPr>
            <a:endParaRPr lang="pt-BR" dirty="0"/>
          </a:p>
          <a:p>
            <a:pPr marL="457200" indent="-457200">
              <a:buFont typeface="+mj-lt"/>
              <a:buAutoNum type="arabicPeriod" startAt="3"/>
            </a:pPr>
            <a:r>
              <a:rPr lang="pt-BR" b="1" dirty="0"/>
              <a:t>Alternativas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Uma </a:t>
            </a:r>
            <a:r>
              <a:rPr lang="pt-BR" dirty="0">
                <a:solidFill>
                  <a:srgbClr val="800000"/>
                </a:solidFill>
              </a:rPr>
              <a:t>avaliação</a:t>
            </a:r>
            <a:r>
              <a:rPr lang="pt-BR" dirty="0"/>
              <a:t> das </a:t>
            </a:r>
            <a:r>
              <a:rPr lang="pt-BR" dirty="0">
                <a:solidFill>
                  <a:srgbClr val="800000"/>
                </a:solidFill>
              </a:rPr>
              <a:t>abordagens alternativas</a:t>
            </a:r>
            <a:r>
              <a:rPr lang="pt-BR" dirty="0"/>
              <a:t> ao desenvolvimento do sistema</a:t>
            </a:r>
          </a:p>
          <a:p>
            <a:pPr lvl="2"/>
            <a:r>
              <a:rPr lang="pt-BR" dirty="0"/>
              <a:t>Deve-se pensar em alternativas de informatização do software envolvendo as questões de viabilidade </a:t>
            </a:r>
            <a:r>
              <a:rPr lang="pt-BR" dirty="0">
                <a:solidFill>
                  <a:srgbClr val="800000"/>
                </a:solidFill>
              </a:rPr>
              <a:t>econômica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técnica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legal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9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56A80F-503A-4F7A-8A61-846255193A8E}"/>
</file>

<file path=customXml/itemProps2.xml><?xml version="1.0" encoding="utf-8"?>
<ds:datastoreItem xmlns:ds="http://schemas.openxmlformats.org/officeDocument/2006/customXml" ds:itemID="{867EB38F-4EEF-4183-9F02-BB8351F4425E}"/>
</file>

<file path=customXml/itemProps3.xml><?xml version="1.0" encoding="utf-8"?>
<ds:datastoreItem xmlns:ds="http://schemas.openxmlformats.org/officeDocument/2006/customXml" ds:itemID="{9630F6BF-6254-4030-8CAE-78B0592CEFC1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13999</TotalTime>
  <Words>1486</Words>
  <Application>Microsoft Office PowerPoint</Application>
  <PresentationFormat>Widescreen</PresentationFormat>
  <Paragraphs>215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Times New Roman</vt:lpstr>
      <vt:lpstr>Wingdings</vt:lpstr>
      <vt:lpstr>Aula4</vt:lpstr>
      <vt:lpstr>Engenharia de Software I</vt:lpstr>
      <vt:lpstr>Produção de Requisitos</vt:lpstr>
      <vt:lpstr>Estudo de Viabilidade Introdução [1/2]</vt:lpstr>
      <vt:lpstr>Estudo de Viabilidade Introdução [2/2]</vt:lpstr>
      <vt:lpstr>Estudo de Viabilidade Engenharia de Requisitos</vt:lpstr>
      <vt:lpstr>Estudo de Viabilidade Engenharia de Sistemas [1/4]</vt:lpstr>
      <vt:lpstr>Estudo de Viabilidade Engenharia de Sistemas [2/4]</vt:lpstr>
      <vt:lpstr>Estudo de Viabilidade Engenharia de Sistemas [3/4]</vt:lpstr>
      <vt:lpstr>Estudo de Viabilidade Engenharia de Sistemas [4/4]</vt:lpstr>
      <vt:lpstr>Estudo de Viabilidade Estrutura do Documento [1/2]</vt:lpstr>
      <vt:lpstr>Estudo de Viabilidade Estrutura do Documento [2/2]</vt:lpstr>
      <vt:lpstr>Estudo de Viabilidade Passos Práticos [1/5]</vt:lpstr>
      <vt:lpstr>Estudo de Viabilidade Passos Práticos [2/5]</vt:lpstr>
      <vt:lpstr>Estudo de Viabilidade Passos Práticos [3/5]</vt:lpstr>
      <vt:lpstr>Estudo de Viabilidade Passos Práticos [4/5]</vt:lpstr>
      <vt:lpstr>Estudo de Viabilidade Passos Práticos [5/5]</vt:lpstr>
      <vt:lpstr>Exemplo Alternativa aceita [1/3]</vt:lpstr>
      <vt:lpstr>Exemplo Alternativa aceita [2/3]</vt:lpstr>
      <vt:lpstr>Exemplo Alternativa aceita [3/3]</vt:lpstr>
      <vt:lpstr>Exemplo Alternativa rejeitada [1/3]</vt:lpstr>
      <vt:lpstr>Exemplo Alternativa rejeitada [2/3]</vt:lpstr>
      <vt:lpstr>Exemplo Alternativa rejeitada [3/3]</vt:lpstr>
    </vt:vector>
  </TitlesOfParts>
  <Company>Unoeste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Orientada a Objetos - UML</dc:title>
  <dc:creator>Rogério Eduardo Garcia</dc:creator>
  <cp:lastModifiedBy>MARCELO BUSCIOLI TENORIO</cp:lastModifiedBy>
  <cp:revision>1514</cp:revision>
  <cp:lastPrinted>2018-11-21T16:28:04Z</cp:lastPrinted>
  <dcterms:created xsi:type="dcterms:W3CDTF">1998-06-10T20:08:40Z</dcterms:created>
  <dcterms:modified xsi:type="dcterms:W3CDTF">2022-05-23T17:54:25Z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